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70" r:id="rId11"/>
    <p:sldId id="271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CCE2-8C60-44DC-A6D3-111761A5B6CE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4072-07E4-48DB-BCC3-43AA387B6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Countries of Europe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l-GR" dirty="0" smtClean="0">
                <a:solidFill>
                  <a:srgbClr val="0070C0"/>
                </a:solidFill>
              </a:rPr>
              <a:t>Χώρες της Ευρώπης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4429156"/>
            <a:ext cx="6400800" cy="2285992"/>
          </a:xfrm>
        </p:spPr>
        <p:txBody>
          <a:bodyPr>
            <a:normAutofit lnSpcReduction="10000"/>
          </a:bodyPr>
          <a:lstStyle/>
          <a:p>
            <a:r>
              <a:rPr lang="el-GR" smtClean="0"/>
              <a:t>Τμήμα Δ’2</a:t>
            </a:r>
            <a:endParaRPr lang="el-GR" dirty="0" smtClean="0"/>
          </a:p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Δ. Σ. Παραμυθιάς</a:t>
            </a:r>
          </a:p>
          <a:p>
            <a:r>
              <a:rPr lang="el-GR" dirty="0" smtClean="0"/>
              <a:t>2013-4</a:t>
            </a:r>
          </a:p>
          <a:p>
            <a:r>
              <a:rPr lang="el-GR" dirty="0" smtClean="0"/>
              <a:t>Γιάννης Θεμελής</a:t>
            </a:r>
          </a:p>
        </p:txBody>
      </p:sp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G_20140310_115921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683"/>
            <a:ext cx="9144000" cy="5634633"/>
          </a:xfrm>
          <a:prstGeom prst="rect">
            <a:avLst/>
          </a:prstGeom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0_120242-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42888"/>
            <a:ext cx="9144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G_20140327_133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015"/>
            <a:ext cx="9144000" cy="6617970"/>
          </a:xfrm>
          <a:prstGeom prst="rect">
            <a:avLst/>
          </a:prstGeom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G_20140327_133820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5755"/>
            <a:ext cx="9144000" cy="6206490"/>
          </a:xfrm>
          <a:prstGeom prst="rect">
            <a:avLst/>
          </a:prstGeom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G_20140327_133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"/>
            <a:ext cx="9144000" cy="6309360"/>
          </a:xfrm>
          <a:prstGeom prst="rect">
            <a:avLst/>
          </a:prstGeom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G_20140327_133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445"/>
            <a:ext cx="9144000" cy="6595110"/>
          </a:xfrm>
          <a:prstGeom prst="rect">
            <a:avLst/>
          </a:prstGeom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0_120117-001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66700"/>
            <a:ext cx="9144000" cy="632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Ορθογώνιο"/>
          <p:cNvSpPr/>
          <p:nvPr/>
        </p:nvSpPr>
        <p:spPr>
          <a:xfrm rot="19866933">
            <a:off x="6533681" y="4970173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Cyprus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0_120117-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35175" y="0"/>
            <a:ext cx="5073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Ορθογώνιο"/>
          <p:cNvSpPr/>
          <p:nvPr/>
        </p:nvSpPr>
        <p:spPr>
          <a:xfrm rot="20171207">
            <a:off x="-89260" y="5211428"/>
            <a:ext cx="223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UK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0_120117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39938" y="0"/>
            <a:ext cx="5064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Ορθογώνιο"/>
          <p:cNvSpPr/>
          <p:nvPr/>
        </p:nvSpPr>
        <p:spPr>
          <a:xfrm rot="1962131">
            <a:off x="7373098" y="404664"/>
            <a:ext cx="1442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I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taly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0_120117-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57363" y="0"/>
            <a:ext cx="5627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- Ορθογώνιο"/>
          <p:cNvSpPr/>
          <p:nvPr/>
        </p:nvSpPr>
        <p:spPr>
          <a:xfrm>
            <a:off x="-8660" y="260648"/>
            <a:ext cx="566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UK and Ireland</a:t>
            </a:r>
            <a:endParaRPr lang="el-G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 town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l-GR" dirty="0">
                <a:solidFill>
                  <a:srgbClr val="0070C0"/>
                </a:solidFill>
              </a:rPr>
              <a:t>Η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πόλη μου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G_20140310_115642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7004"/>
            <a:ext cx="9144000" cy="6223992"/>
          </a:xfrm>
          <a:prstGeom prst="rect">
            <a:avLst/>
          </a:prstGeom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G_20140310_115921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2172"/>
            <a:ext cx="9144000" cy="6393656"/>
          </a:xfrm>
          <a:prstGeom prst="rect">
            <a:avLst/>
          </a:prstGeom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G_20140310_115921-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5230"/>
            <a:ext cx="9144000" cy="6027539"/>
          </a:xfrm>
          <a:prstGeom prst="rect">
            <a:avLst/>
          </a:prstGeom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</Words>
  <Application>Microsoft Office PowerPoint</Application>
  <PresentationFormat>Προβολή στην οθόνη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Countries of Europe  Χώρες της Ευρώπης</vt:lpstr>
      <vt:lpstr>Διαφάνεια 2</vt:lpstr>
      <vt:lpstr>Διαφάνεια 3</vt:lpstr>
      <vt:lpstr>Διαφάνεια 4</vt:lpstr>
      <vt:lpstr>Διαφάνεια 5</vt:lpstr>
      <vt:lpstr>My town  Η πόλη μου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Countries of Europe  Χώρες της Ευρώπης</dc:title>
  <dc:creator>John Themelis</dc:creator>
  <cp:lastModifiedBy>John Themelis</cp:lastModifiedBy>
  <cp:revision>13</cp:revision>
  <dcterms:created xsi:type="dcterms:W3CDTF">2014-02-12T11:01:53Z</dcterms:created>
  <dcterms:modified xsi:type="dcterms:W3CDTF">2014-04-11T09:48:56Z</dcterms:modified>
</cp:coreProperties>
</file>